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85" r:id="rId2"/>
    <p:sldId id="262" r:id="rId3"/>
    <p:sldId id="260" r:id="rId4"/>
    <p:sldId id="265" r:id="rId5"/>
    <p:sldId id="264" r:id="rId6"/>
    <p:sldId id="278" r:id="rId7"/>
    <p:sldId id="272" r:id="rId8"/>
    <p:sldId id="274" r:id="rId9"/>
    <p:sldId id="268" r:id="rId10"/>
    <p:sldId id="261" r:id="rId11"/>
    <p:sldId id="270" r:id="rId12"/>
    <p:sldId id="266" r:id="rId13"/>
    <p:sldId id="269" r:id="rId14"/>
    <p:sldId id="258" r:id="rId15"/>
    <p:sldId id="279" r:id="rId16"/>
    <p:sldId id="283" r:id="rId17"/>
    <p:sldId id="280" r:id="rId18"/>
    <p:sldId id="256" r:id="rId19"/>
    <p:sldId id="282" r:id="rId20"/>
    <p:sldId id="259" r:id="rId21"/>
    <p:sldId id="263" r:id="rId22"/>
    <p:sldId id="267" r:id="rId23"/>
    <p:sldId id="284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3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53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8616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64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7418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623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320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8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09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74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9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0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84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77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8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B89ED-DBF9-4541-88A2-535AC8D00B0C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125FFA-558A-4B52-B42A-6990539576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2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E91ED2-DDC0-42C5-850D-94FEA272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656" y="1295400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IN" sz="8000" dirty="0">
                <a:latin typeface="Broadway" panose="04040905080B02020502" pitchFamily="82" charset="0"/>
                <a:ea typeface="Tahoma" panose="020B0604030504040204" pitchFamily="34" charset="0"/>
                <a:cs typeface="Tahoma" panose="020B0604030504040204" pitchFamily="34" charset="0"/>
              </a:rPr>
              <a:t>PYGG POT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BBAB81-0D6E-4AFF-89E0-4BF4A78AD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743" y="4306956"/>
            <a:ext cx="8915399" cy="1981019"/>
          </a:xfrm>
        </p:spPr>
        <p:txBody>
          <a:bodyPr>
            <a:normAutofit/>
          </a:bodyPr>
          <a:lstStyle/>
          <a:p>
            <a:pPr algn="r"/>
            <a:r>
              <a:rPr lang="en-IN" sz="2400" dirty="0">
                <a:latin typeface="Bookman Old Style" panose="02050604050505020204" pitchFamily="18" charset="0"/>
              </a:rPr>
              <a:t>Subject: HCI</a:t>
            </a:r>
          </a:p>
          <a:p>
            <a:pPr algn="r"/>
            <a:r>
              <a:rPr lang="en-IN" sz="2400" dirty="0">
                <a:latin typeface="Bookman Old Style" panose="02050604050505020204" pitchFamily="18" charset="0"/>
              </a:rPr>
              <a:t>Semester VI</a:t>
            </a:r>
          </a:p>
          <a:p>
            <a:pPr algn="r"/>
            <a:r>
              <a:rPr lang="en-IN" sz="2400" dirty="0">
                <a:latin typeface="Bookman Old Style" panose="02050604050505020204" pitchFamily="18" charset="0"/>
              </a:rPr>
              <a:t>By: Rhea Acharya (B002) and Harshitha (B053)</a:t>
            </a:r>
          </a:p>
          <a:p>
            <a:pPr algn="r"/>
            <a:r>
              <a:rPr lang="en-IN" sz="2400" dirty="0">
                <a:latin typeface="Bookman Old Style" panose="02050604050505020204" pitchFamily="18" charset="0"/>
              </a:rPr>
              <a:t>2018-19</a:t>
            </a:r>
          </a:p>
          <a:p>
            <a:pPr algn="r"/>
            <a:endParaRPr lang="en-IN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6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819D1-037B-491D-84E9-1BBB6C0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What would you like to do">
            <a:hlinkClick r:id="" action="ppaction://media"/>
            <a:extLst>
              <a:ext uri="{FF2B5EF4-FFF2-40B4-BE49-F238E27FC236}">
                <a16:creationId xmlns:a16="http://schemas.microsoft.com/office/drawing/2014/main" id="{B3816995-768D-4EF7-9AC2-EF5760EA0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5809" y="5840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819D1-037B-491D-84E9-1BBB6C0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F0EB860-09FB-4F48-907D-CA089EA868A1}"/>
              </a:ext>
            </a:extLst>
          </p:cNvPr>
          <p:cNvSpPr/>
          <p:nvPr/>
        </p:nvSpPr>
        <p:spPr>
          <a:xfrm>
            <a:off x="10455965" y="1789044"/>
            <a:ext cx="1033669" cy="596347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37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BA98E-4E1F-44A6-9A89-C3A964813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D2E9E7-B5FF-4C45-AF50-AF361A8E0320}"/>
              </a:ext>
            </a:extLst>
          </p:cNvPr>
          <p:cNvSpPr/>
          <p:nvPr/>
        </p:nvSpPr>
        <p:spPr>
          <a:xfrm>
            <a:off x="1842049" y="3429000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OK!</a:t>
            </a:r>
          </a:p>
        </p:txBody>
      </p:sp>
      <p:pic>
        <p:nvPicPr>
          <p:cNvPr id="9" name="Current balance">
            <a:hlinkClick r:id="" action="ppaction://media"/>
            <a:extLst>
              <a:ext uri="{FF2B5EF4-FFF2-40B4-BE49-F238E27FC236}">
                <a16:creationId xmlns:a16="http://schemas.microsoft.com/office/drawing/2014/main" id="{48800FA5-2D73-47F3-A88A-AF76105BD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4293" y="53003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6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819D1-037B-491D-84E9-1BBB6C0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6B47E809-E228-42CD-83C7-060724370BCF}"/>
              </a:ext>
            </a:extLst>
          </p:cNvPr>
          <p:cNvSpPr/>
          <p:nvPr/>
        </p:nvSpPr>
        <p:spPr>
          <a:xfrm>
            <a:off x="10455964" y="3130825"/>
            <a:ext cx="1033669" cy="596347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What would you like to do">
            <a:hlinkClick r:id="" action="ppaction://media"/>
            <a:extLst>
              <a:ext uri="{FF2B5EF4-FFF2-40B4-BE49-F238E27FC236}">
                <a16:creationId xmlns:a16="http://schemas.microsoft.com/office/drawing/2014/main" id="{6416F672-AC54-4FD8-B3A3-DC0D9B5A5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5809" y="5840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F346C-A35C-4E54-92C4-60DA783D7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D96EA2-F21B-4591-9330-A38C3F863AA1}"/>
              </a:ext>
            </a:extLst>
          </p:cNvPr>
          <p:cNvSpPr/>
          <p:nvPr/>
        </p:nvSpPr>
        <p:spPr>
          <a:xfrm>
            <a:off x="9952380" y="5618922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DONE</a:t>
            </a:r>
          </a:p>
        </p:txBody>
      </p:sp>
      <p:pic>
        <p:nvPicPr>
          <p:cNvPr id="7" name="Place cheque in tray">
            <a:hlinkClick r:id="" action="ppaction://media"/>
            <a:extLst>
              <a:ext uri="{FF2B5EF4-FFF2-40B4-BE49-F238E27FC236}">
                <a16:creationId xmlns:a16="http://schemas.microsoft.com/office/drawing/2014/main" id="{65604C89-D626-4C79-8D22-BE92F935D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9424" y="154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819D1-037B-491D-84E9-1BBB6C0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B003582F-D5DE-43FD-8BE5-372E87E180CA}"/>
              </a:ext>
            </a:extLst>
          </p:cNvPr>
          <p:cNvSpPr/>
          <p:nvPr/>
        </p:nvSpPr>
        <p:spPr>
          <a:xfrm>
            <a:off x="10575234" y="4691270"/>
            <a:ext cx="1033669" cy="596347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What would you like to do">
            <a:hlinkClick r:id="" action="ppaction://media"/>
            <a:extLst>
              <a:ext uri="{FF2B5EF4-FFF2-40B4-BE49-F238E27FC236}">
                <a16:creationId xmlns:a16="http://schemas.microsoft.com/office/drawing/2014/main" id="{108A66FF-05A2-4DCE-82C4-8CA00B61B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5809" y="5840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DA434-95F0-451E-B7B1-394AAB2E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DBF7-3311-44D9-B6D8-3FA85C636715}"/>
              </a:ext>
            </a:extLst>
          </p:cNvPr>
          <p:cNvSpPr txBox="1"/>
          <p:nvPr/>
        </p:nvSpPr>
        <p:spPr>
          <a:xfrm>
            <a:off x="4810539" y="5009321"/>
            <a:ext cx="4903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Rs. 20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7DE348-B25D-46C4-A444-178320E23177}"/>
              </a:ext>
            </a:extLst>
          </p:cNvPr>
          <p:cNvSpPr/>
          <p:nvPr/>
        </p:nvSpPr>
        <p:spPr>
          <a:xfrm>
            <a:off x="1603513" y="1577009"/>
            <a:ext cx="1060174" cy="7023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9CAE3-C4A9-4C74-A842-DAC6CED5C0B5}"/>
              </a:ext>
            </a:extLst>
          </p:cNvPr>
          <p:cNvSpPr/>
          <p:nvPr/>
        </p:nvSpPr>
        <p:spPr>
          <a:xfrm>
            <a:off x="9382536" y="5009322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GO!</a:t>
            </a:r>
          </a:p>
        </p:txBody>
      </p:sp>
      <p:pic>
        <p:nvPicPr>
          <p:cNvPr id="7" name="Enter amount">
            <a:hlinkClick r:id="" action="ppaction://media"/>
            <a:extLst>
              <a:ext uri="{FF2B5EF4-FFF2-40B4-BE49-F238E27FC236}">
                <a16:creationId xmlns:a16="http://schemas.microsoft.com/office/drawing/2014/main" id="{E1006F89-82AF-44A1-8659-83D98E8C1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3043" y="738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DA434-95F0-451E-B7B1-394AAB2E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DBF7-3311-44D9-B6D8-3FA85C636715}"/>
              </a:ext>
            </a:extLst>
          </p:cNvPr>
          <p:cNvSpPr txBox="1"/>
          <p:nvPr/>
        </p:nvSpPr>
        <p:spPr>
          <a:xfrm>
            <a:off x="4810539" y="5009321"/>
            <a:ext cx="4903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Rs. 520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7DE348-B25D-46C4-A444-178320E23177}"/>
              </a:ext>
            </a:extLst>
          </p:cNvPr>
          <p:cNvSpPr/>
          <p:nvPr/>
        </p:nvSpPr>
        <p:spPr>
          <a:xfrm>
            <a:off x="1722782" y="1590262"/>
            <a:ext cx="1060174" cy="7023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B3427BCC-CFAE-427E-AA30-5862093DF540}"/>
              </a:ext>
            </a:extLst>
          </p:cNvPr>
          <p:cNvSpPr/>
          <p:nvPr/>
        </p:nvSpPr>
        <p:spPr>
          <a:xfrm>
            <a:off x="9713843" y="3712911"/>
            <a:ext cx="1046923" cy="74212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9CAE3-C4A9-4C74-A842-DAC6CED5C0B5}"/>
              </a:ext>
            </a:extLst>
          </p:cNvPr>
          <p:cNvSpPr/>
          <p:nvPr/>
        </p:nvSpPr>
        <p:spPr>
          <a:xfrm>
            <a:off x="9382536" y="5009322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GO!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22E73D-4DAF-4E79-9CE1-7891DCE98B06}"/>
              </a:ext>
            </a:extLst>
          </p:cNvPr>
          <p:cNvSpPr/>
          <p:nvPr/>
        </p:nvSpPr>
        <p:spPr>
          <a:xfrm>
            <a:off x="1722782" y="3515139"/>
            <a:ext cx="1060174" cy="7023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4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E1DF4-0AEE-4546-A4E2-4102ADA3C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A0F6EF-51AB-43DD-81F8-603678977101}"/>
              </a:ext>
            </a:extLst>
          </p:cNvPr>
          <p:cNvSpPr/>
          <p:nvPr/>
        </p:nvSpPr>
        <p:spPr>
          <a:xfrm>
            <a:off x="6095999" y="4452731"/>
            <a:ext cx="3511829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RE-ENTER</a:t>
            </a:r>
          </a:p>
        </p:txBody>
      </p:sp>
      <p:pic>
        <p:nvPicPr>
          <p:cNvPr id="7" name="Not more than 500">
            <a:hlinkClick r:id="" action="ppaction://media"/>
            <a:extLst>
              <a:ext uri="{FF2B5EF4-FFF2-40B4-BE49-F238E27FC236}">
                <a16:creationId xmlns:a16="http://schemas.microsoft.com/office/drawing/2014/main" id="{38244BCC-1247-47EA-A5A8-A58A8D3D2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087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DA434-95F0-451E-B7B1-394AAB2E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DBF7-3311-44D9-B6D8-3FA85C636715}"/>
              </a:ext>
            </a:extLst>
          </p:cNvPr>
          <p:cNvSpPr txBox="1"/>
          <p:nvPr/>
        </p:nvSpPr>
        <p:spPr>
          <a:xfrm>
            <a:off x="4810539" y="5009321"/>
            <a:ext cx="4903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Rs. 220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7DE348-B25D-46C4-A444-178320E23177}"/>
              </a:ext>
            </a:extLst>
          </p:cNvPr>
          <p:cNvSpPr/>
          <p:nvPr/>
        </p:nvSpPr>
        <p:spPr>
          <a:xfrm>
            <a:off x="1603513" y="1577009"/>
            <a:ext cx="1060174" cy="7023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B3427BCC-CFAE-427E-AA30-5862093DF540}"/>
              </a:ext>
            </a:extLst>
          </p:cNvPr>
          <p:cNvSpPr/>
          <p:nvPr/>
        </p:nvSpPr>
        <p:spPr>
          <a:xfrm>
            <a:off x="9713843" y="3712911"/>
            <a:ext cx="1046923" cy="74212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9CAE3-C4A9-4C74-A842-DAC6CED5C0B5}"/>
              </a:ext>
            </a:extLst>
          </p:cNvPr>
          <p:cNvSpPr/>
          <p:nvPr/>
        </p:nvSpPr>
        <p:spPr>
          <a:xfrm>
            <a:off x="9382536" y="5009322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GO!</a:t>
            </a:r>
          </a:p>
        </p:txBody>
      </p:sp>
      <p:pic>
        <p:nvPicPr>
          <p:cNvPr id="7" name="Enter amount">
            <a:hlinkClick r:id="" action="ppaction://media"/>
            <a:extLst>
              <a:ext uri="{FF2B5EF4-FFF2-40B4-BE49-F238E27FC236}">
                <a16:creationId xmlns:a16="http://schemas.microsoft.com/office/drawing/2014/main" id="{F5EC6B66-307E-44EE-9890-E7819E557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3043" y="738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44FCC-DAA8-4085-9E5D-CDD96E011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6" name="Enter your card">
            <a:hlinkClick r:id="" action="ppaction://media"/>
            <a:extLst>
              <a:ext uri="{FF2B5EF4-FFF2-40B4-BE49-F238E27FC236}">
                <a16:creationId xmlns:a16="http://schemas.microsoft.com/office/drawing/2014/main" id="{59EE10F6-C1BB-4FC7-BBE9-11E5954AE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182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B11AE-B35B-43DD-B3D1-34E8E3866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C57C42-37C4-4C98-9EA2-AC3D986CBF21}"/>
              </a:ext>
            </a:extLst>
          </p:cNvPr>
          <p:cNvSpPr/>
          <p:nvPr/>
        </p:nvSpPr>
        <p:spPr>
          <a:xfrm>
            <a:off x="993910" y="5261113"/>
            <a:ext cx="4280456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COLLECTED!</a:t>
            </a:r>
          </a:p>
        </p:txBody>
      </p:sp>
      <p:pic>
        <p:nvPicPr>
          <p:cNvPr id="7" name="Collect notes">
            <a:hlinkClick r:id="" action="ppaction://media"/>
            <a:extLst>
              <a:ext uri="{FF2B5EF4-FFF2-40B4-BE49-F238E27FC236}">
                <a16:creationId xmlns:a16="http://schemas.microsoft.com/office/drawing/2014/main" id="{574A6B3F-E2C3-4D79-BFDA-92F9933CA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110" y="3687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F166C7-A57F-4B79-9310-3EEE942B4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"/>
            <a:ext cx="12190238" cy="6857010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366BBB7-F243-491F-8CBE-3823AF1BD64C}"/>
              </a:ext>
            </a:extLst>
          </p:cNvPr>
          <p:cNvSpPr/>
          <p:nvPr/>
        </p:nvSpPr>
        <p:spPr>
          <a:xfrm>
            <a:off x="5844210" y="3428999"/>
            <a:ext cx="2239617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DONE!</a:t>
            </a:r>
          </a:p>
        </p:txBody>
      </p:sp>
      <p:pic>
        <p:nvPicPr>
          <p:cNvPr id="12" name="Current balance">
            <a:hlinkClick r:id="" action="ppaction://media"/>
            <a:extLst>
              <a:ext uri="{FF2B5EF4-FFF2-40B4-BE49-F238E27FC236}">
                <a16:creationId xmlns:a16="http://schemas.microsoft.com/office/drawing/2014/main" id="{A7CCDCEC-4F97-4B1F-94E7-03454CC02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2241" y="55389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DA192-BEB8-41C7-82AF-21A39F0E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Thank you">
            <a:hlinkClick r:id="" action="ppaction://media"/>
            <a:extLst>
              <a:ext uri="{FF2B5EF4-FFF2-40B4-BE49-F238E27FC236}">
                <a16:creationId xmlns:a16="http://schemas.microsoft.com/office/drawing/2014/main" id="{D2F5C77C-4F14-490D-9A64-49C8CC6F0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8817" y="48072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44FCC-DAA8-4085-9E5D-CDD96E011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Enter your card">
            <a:hlinkClick r:id="" action="ppaction://media"/>
            <a:extLst>
              <a:ext uri="{FF2B5EF4-FFF2-40B4-BE49-F238E27FC236}">
                <a16:creationId xmlns:a16="http://schemas.microsoft.com/office/drawing/2014/main" id="{36351F64-EE6A-496D-AE16-CDF8AB608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182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05F23-5EDD-4895-B95B-83C74174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96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28797-999B-438A-BA76-9F20D9E05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A779F-59E1-446A-BAF3-254B72FC23E6}"/>
              </a:ext>
            </a:extLst>
          </p:cNvPr>
          <p:cNvSpPr txBox="1"/>
          <p:nvPr/>
        </p:nvSpPr>
        <p:spPr>
          <a:xfrm>
            <a:off x="6771860" y="437322"/>
            <a:ext cx="275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* * *</a:t>
            </a:r>
          </a:p>
        </p:txBody>
      </p:sp>
      <p:pic>
        <p:nvPicPr>
          <p:cNvPr id="8" name="Enter your pin">
            <a:hlinkClick r:id="" action="ppaction://media"/>
            <a:extLst>
              <a:ext uri="{FF2B5EF4-FFF2-40B4-BE49-F238E27FC236}">
                <a16:creationId xmlns:a16="http://schemas.microsoft.com/office/drawing/2014/main" id="{A407FAA1-62A4-4AB2-9AC5-618A2F7CC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6626" y="5844209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780F96-1A0B-4649-9D67-3BFEEEAA4BEA}"/>
              </a:ext>
            </a:extLst>
          </p:cNvPr>
          <p:cNvSpPr txBox="1">
            <a:spLocks/>
          </p:cNvSpPr>
          <p:nvPr/>
        </p:nvSpPr>
        <p:spPr>
          <a:xfrm>
            <a:off x="9359347" y="5241925"/>
            <a:ext cx="1083365" cy="602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18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imes New Roman" panose="02020603050405020304" pitchFamily="18" charset="0"/>
              </a:rPr>
              <a:t>FINGER</a:t>
            </a:r>
            <a:br>
              <a:rPr lang="en-IN" sz="18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IN" sz="18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imes New Roman" panose="02020603050405020304" pitchFamily="18" charset="0"/>
              </a:rPr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275847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3B75E-610E-47A8-B412-6D5297F42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1FB3415-D20F-48AD-BB5D-C3E54EA76F16}"/>
              </a:ext>
            </a:extLst>
          </p:cNvPr>
          <p:cNvSpPr/>
          <p:nvPr/>
        </p:nvSpPr>
        <p:spPr>
          <a:xfrm>
            <a:off x="6997143" y="4227444"/>
            <a:ext cx="2438403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RETRY</a:t>
            </a:r>
          </a:p>
        </p:txBody>
      </p:sp>
      <p:pic>
        <p:nvPicPr>
          <p:cNvPr id="8" name="Wrong pin">
            <a:hlinkClick r:id="" action="ppaction://media"/>
            <a:extLst>
              <a:ext uri="{FF2B5EF4-FFF2-40B4-BE49-F238E27FC236}">
                <a16:creationId xmlns:a16="http://schemas.microsoft.com/office/drawing/2014/main" id="{923FD888-8946-4253-982A-57C40F4C7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30" y="3942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CCD50-7649-4E66-8E3E-E6F93A34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56D3F9-F05B-4F86-9BD4-B1E1A00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31"/>
            <a:ext cx="10174357" cy="1325563"/>
          </a:xfrm>
        </p:spPr>
        <p:txBody>
          <a:bodyPr>
            <a:noAutofit/>
          </a:bodyPr>
          <a:lstStyle/>
          <a:p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  <a:ea typeface="Yu Gothic UI Light" panose="020B0300000000000000" pitchFamily="34" charset="-128"/>
              </a:rPr>
              <a:t>Place your finger below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B9C02F-3EB8-461D-9973-1DACF4491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65" y="1360212"/>
            <a:ext cx="9127435" cy="930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  <a:ea typeface="Yu Gothic UI Light" panose="020B0300000000000000" pitchFamily="34" charset="-128"/>
              </a:rPr>
              <a:t> and say your Name: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C7D0C2E-5D7B-483B-9FCF-A593BA156A0B}"/>
              </a:ext>
            </a:extLst>
          </p:cNvPr>
          <p:cNvSpPr/>
          <p:nvPr/>
        </p:nvSpPr>
        <p:spPr>
          <a:xfrm>
            <a:off x="7248939" y="3640518"/>
            <a:ext cx="2107096" cy="2067340"/>
          </a:xfrm>
          <a:prstGeom prst="donut">
            <a:avLst>
              <a:gd name="adj" fmla="val 2178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72F58AF-D82E-4A5E-A976-740227E5A3FD}"/>
              </a:ext>
            </a:extLst>
          </p:cNvPr>
          <p:cNvSpPr/>
          <p:nvPr/>
        </p:nvSpPr>
        <p:spPr>
          <a:xfrm>
            <a:off x="7918174" y="2419699"/>
            <a:ext cx="768626" cy="93082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2" name="biometrics">
            <a:hlinkClick r:id="" action="ppaction://media"/>
            <a:extLst>
              <a:ext uri="{FF2B5EF4-FFF2-40B4-BE49-F238E27FC236}">
                <a16:creationId xmlns:a16="http://schemas.microsoft.com/office/drawing/2014/main" id="{A1CBA6EF-E60C-4495-B43A-587D0087C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061" y="6026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F427F-5FBA-4086-A5F3-88202FF07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20227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9AAE3-7AD0-4D3B-AEF6-AC2A737E9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60476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83059-38F6-44E3-85F5-FED35A6E2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57230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59EB3-43D2-4D75-90B1-284F6F64C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E32225-33FC-4BD3-9A73-8369EF34E25A}"/>
              </a:ext>
            </a:extLst>
          </p:cNvPr>
          <p:cNvSpPr/>
          <p:nvPr/>
        </p:nvSpPr>
        <p:spPr>
          <a:xfrm>
            <a:off x="7659753" y="5181600"/>
            <a:ext cx="2054088" cy="9233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NEXT</a:t>
            </a:r>
          </a:p>
        </p:txBody>
      </p:sp>
      <p:pic>
        <p:nvPicPr>
          <p:cNvPr id="7" name="Welcome">
            <a:hlinkClick r:id="" action="ppaction://media"/>
            <a:extLst>
              <a:ext uri="{FF2B5EF4-FFF2-40B4-BE49-F238E27FC236}">
                <a16:creationId xmlns:a16="http://schemas.microsoft.com/office/drawing/2014/main" id="{4C4C7299-7308-4B27-B71B-D7F71EBFE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817" y="274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549</TotalTime>
  <Words>63</Words>
  <Application>Microsoft Office PowerPoint</Application>
  <PresentationFormat>Widescreen</PresentationFormat>
  <Paragraphs>22</Paragraphs>
  <Slides>24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Bookman Old Style</vt:lpstr>
      <vt:lpstr>Broadway</vt:lpstr>
      <vt:lpstr>Century Gothic</vt:lpstr>
      <vt:lpstr>Consolas</vt:lpstr>
      <vt:lpstr>OCR A Extended</vt:lpstr>
      <vt:lpstr>Times New Roman</vt:lpstr>
      <vt:lpstr>Wingdings 3</vt:lpstr>
      <vt:lpstr>Wisp</vt:lpstr>
      <vt:lpstr>PYGG POT</vt:lpstr>
      <vt:lpstr>PowerPoint Presentation</vt:lpstr>
      <vt:lpstr>PowerPoint Presentation</vt:lpstr>
      <vt:lpstr>PowerPoint Presentation</vt:lpstr>
      <vt:lpstr>Place your finger below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Harshitha</dc:creator>
  <cp:lastModifiedBy>animepsyco.h@gmail.com</cp:lastModifiedBy>
  <cp:revision>26</cp:revision>
  <dcterms:created xsi:type="dcterms:W3CDTF">2019-03-29T06:45:31Z</dcterms:created>
  <dcterms:modified xsi:type="dcterms:W3CDTF">2020-05-05T10:24:49Z</dcterms:modified>
</cp:coreProperties>
</file>